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7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6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08368-5EFF-4D7C-95B3-D37C161445A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32CC-7AC5-4654-BAAD-7B13459DB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5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98" y="7547359"/>
            <a:ext cx="1438962" cy="14333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565" y="150629"/>
            <a:ext cx="657405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Applying to </a:t>
            </a:r>
            <a:r>
              <a:rPr lang="en-US" sz="2800" b="1" dirty="0"/>
              <a:t>Physician Assistant (P.A.) </a:t>
            </a:r>
            <a:r>
              <a:rPr lang="en-US" sz="2800" dirty="0"/>
              <a:t>programs this cycle?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4759" y="1391380"/>
            <a:ext cx="3463665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Want to be considered for a </a:t>
            </a:r>
            <a:r>
              <a:rPr lang="en-US" sz="2400" b="1" u="sng" dirty="0"/>
              <a:t>guaranteed interview</a:t>
            </a:r>
            <a:r>
              <a:rPr lang="en-US" sz="2400" u="sng" dirty="0"/>
              <a:t> </a:t>
            </a:r>
            <a:r>
              <a:rPr lang="en-US" sz="2400" dirty="0"/>
              <a:t>for Le Moyne College’s Physician Assistant Studies program?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100" y="5314086"/>
            <a:ext cx="254382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To be considered for the guaranteed interview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email SMC Pre-Health Advisor, Prof Loisel </a:t>
            </a:r>
            <a:r>
              <a:rPr lang="en-US" sz="1600" dirty="0"/>
              <a:t>(dloisel@smcvt.edu), </a:t>
            </a:r>
            <a:r>
              <a:rPr lang="en-US" dirty="0"/>
              <a:t>by </a:t>
            </a:r>
            <a:r>
              <a:rPr lang="en-US" b="1" dirty="0"/>
              <a:t>September 15,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0100" y="5100903"/>
            <a:ext cx="3181014" cy="24109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b="1" dirty="0"/>
              <a:t>REQUIREMENTS: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/>
              <a:t>3.5 GPA: both cumulative and in pre-</a:t>
            </a:r>
            <a:r>
              <a:rPr lang="en-US" dirty="0" err="1"/>
              <a:t>req</a:t>
            </a:r>
            <a:r>
              <a:rPr lang="en-US" dirty="0"/>
              <a:t> courses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/>
              <a:t>~750 hours of hands-on patient care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/>
              <a:t>Have completed Junior year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/>
              <a:t>CASPA application submitted &amp; verified by Oct 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565" y="3520748"/>
            <a:ext cx="65740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Saint Michael’s College has an articulation agreement with Le Moyne College in Syracuse, NY. One SMC student is guaranteed an interview with Le Moyne’s M.S. Program in Physician Assistant Studies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48010" y="7683939"/>
            <a:ext cx="4811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500" dirty="0"/>
              <a:t>Le Moyne College’s Physician Assistant Studies program is committed to the education of physician assistant (PA) students who are critical thinkers, clinically competent, community-inclusive and compassionate</a:t>
            </a:r>
          </a:p>
          <a:p>
            <a:pPr algn="just"/>
            <a:r>
              <a:rPr lang="en-US" sz="1500" dirty="0"/>
              <a:t>For more info: https://www.lemoyne.edu/pa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97" y="1855948"/>
            <a:ext cx="1091739" cy="10098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r="23676" b="4588"/>
          <a:stretch/>
        </p:blipFill>
        <p:spPr>
          <a:xfrm>
            <a:off x="5509221" y="1832292"/>
            <a:ext cx="1011893" cy="105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3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165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Saint Michael's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Loisel, Dagan A</dc:creator>
  <cp:lastModifiedBy>Loisel, Dagan A</cp:lastModifiedBy>
  <cp:revision>12</cp:revision>
  <dcterms:created xsi:type="dcterms:W3CDTF">2020-08-06T17:39:01Z</dcterms:created>
  <dcterms:modified xsi:type="dcterms:W3CDTF">2023-08-17T18:20:45Z</dcterms:modified>
</cp:coreProperties>
</file>