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831" autoAdjust="0"/>
    <p:restoredTop sz="94660"/>
  </p:normalViewPr>
  <p:slideViewPr>
    <p:cSldViewPr snapToGrid="0">
      <p:cViewPr varScale="1">
        <p:scale>
          <a:sx n="62" d="100"/>
          <a:sy n="62" d="100"/>
        </p:scale>
        <p:origin x="301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isel, Dagan A" userId="becc63b8-9abd-4191-b6b4-8b40afecdd5c" providerId="ADAL" clId="{C1D9EB0A-484F-431E-94F0-43E384D99AB1}"/>
    <pc:docChg chg="undo custSel modSld">
      <pc:chgData name="Loisel, Dagan A" userId="becc63b8-9abd-4191-b6b4-8b40afecdd5c" providerId="ADAL" clId="{C1D9EB0A-484F-431E-94F0-43E384D99AB1}" dt="2023-08-17T18:16:27.991" v="34" actId="1037"/>
      <pc:docMkLst>
        <pc:docMk/>
      </pc:docMkLst>
      <pc:sldChg chg="modSp mod">
        <pc:chgData name="Loisel, Dagan A" userId="becc63b8-9abd-4191-b6b4-8b40afecdd5c" providerId="ADAL" clId="{C1D9EB0A-484F-431E-94F0-43E384D99AB1}" dt="2023-08-17T18:16:27.991" v="34" actId="1037"/>
        <pc:sldMkLst>
          <pc:docMk/>
          <pc:sldMk cId="489237332" sldId="256"/>
        </pc:sldMkLst>
        <pc:spChg chg="mod">
          <ac:chgData name="Loisel, Dagan A" userId="becc63b8-9abd-4191-b6b4-8b40afecdd5c" providerId="ADAL" clId="{C1D9EB0A-484F-431E-94F0-43E384D99AB1}" dt="2023-08-17T18:16:27.991" v="34" actId="1037"/>
          <ac:spMkLst>
            <pc:docMk/>
            <pc:sldMk cId="489237332" sldId="256"/>
            <ac:spMk id="9" creationId="{00000000-0000-0000-0000-000000000000}"/>
          </ac:spMkLst>
        </pc:spChg>
        <pc:spChg chg="mod">
          <ac:chgData name="Loisel, Dagan A" userId="becc63b8-9abd-4191-b6b4-8b40afecdd5c" providerId="ADAL" clId="{C1D9EB0A-484F-431E-94F0-43E384D99AB1}" dt="2023-08-17T18:16:27.991" v="34" actId="1037"/>
          <ac:spMkLst>
            <pc:docMk/>
            <pc:sldMk cId="489237332" sldId="256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4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8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0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7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0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1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9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0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6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4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5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9565" y="119556"/>
            <a:ext cx="6574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Are you applying to </a:t>
            </a:r>
            <a:r>
              <a:rPr lang="en-US" sz="2400" b="1" dirty="0"/>
              <a:t>Physician Assistant (P.A.) </a:t>
            </a:r>
            <a:r>
              <a:rPr lang="en-US" sz="2400" dirty="0"/>
              <a:t>Graduate Programs this cycle?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3247" y="1023297"/>
            <a:ext cx="3570260" cy="186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300" dirty="0"/>
              <a:t>Want to be considered for a </a:t>
            </a:r>
            <a:r>
              <a:rPr lang="en-US" sz="2300" b="1" u="sng" dirty="0"/>
              <a:t>guaranteed interview</a:t>
            </a:r>
            <a:r>
              <a:rPr lang="en-US" sz="2300" u="sng" dirty="0"/>
              <a:t> </a:t>
            </a:r>
            <a:r>
              <a:rPr lang="en-US" sz="2300" dirty="0"/>
              <a:t>for the Physician Assistant Program at Murphy Deming College of Health Sciences?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7309" y="5550239"/>
            <a:ext cx="2393021" cy="183127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u="sng" dirty="0"/>
              <a:t>To be considered for guaranteed interview</a:t>
            </a:r>
            <a:r>
              <a:rPr lang="en-US" dirty="0"/>
              <a:t>:</a:t>
            </a:r>
          </a:p>
          <a:p>
            <a:pPr algn="ctr">
              <a:spcAft>
                <a:spcPts val="1200"/>
              </a:spcAft>
            </a:pPr>
            <a:r>
              <a:rPr lang="en-US" dirty="0"/>
              <a:t>Email SMC Pre-Health Advisor, Prof Loisel (dloisel@smcvt.edu)</a:t>
            </a:r>
            <a:r>
              <a:rPr lang="en-US" sz="1600" dirty="0"/>
              <a:t>, </a:t>
            </a:r>
            <a:r>
              <a:rPr lang="en-US" dirty="0"/>
              <a:t>by </a:t>
            </a:r>
            <a:r>
              <a:rPr lang="en-US" b="1" dirty="0"/>
              <a:t>September 15, 2023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7086" y="5292168"/>
            <a:ext cx="3577535" cy="23237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REQUIREMENTS: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3.4 Cumulative GPA and grades of C or better in pre-req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Complete CASPA application by application deadline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Submit GRE and </a:t>
            </a:r>
            <a:r>
              <a:rPr lang="en-US" dirty="0" err="1"/>
              <a:t>CASPer</a:t>
            </a:r>
            <a:r>
              <a:rPr lang="en-US" dirty="0"/>
              <a:t> scores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Complete all pre-requisite coursework by September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" dirty="0"/>
          </a:p>
        </p:txBody>
      </p:sp>
      <p:sp>
        <p:nvSpPr>
          <p:cNvPr id="11" name="TextBox 10"/>
          <p:cNvSpPr txBox="1"/>
          <p:nvPr/>
        </p:nvSpPr>
        <p:spPr>
          <a:xfrm>
            <a:off x="339223" y="3049281"/>
            <a:ext cx="61747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Through an articulation agreement, selected Saint Michael’s College graduates will receive a </a:t>
            </a:r>
            <a:r>
              <a:rPr lang="en-US" sz="2200" b="1" dirty="0"/>
              <a:t>guaranteed interview </a:t>
            </a:r>
            <a:r>
              <a:rPr lang="en-US" sz="2200" dirty="0"/>
              <a:t>for the Master of Science in Physician Assistant (MSPA) At Murphy Deming College of Health Sciences of Mary Baldwin University (Fishersville, VA)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54355" y="8101381"/>
            <a:ext cx="279969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For more information: https://marybaldwin.edu/health-sciences/school-of-health-human-performance/master-of-science-physician-assistant/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201" y="1488809"/>
            <a:ext cx="1091739" cy="10098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r="23676" b="4588"/>
          <a:stretch/>
        </p:blipFill>
        <p:spPr>
          <a:xfrm>
            <a:off x="5502068" y="1465154"/>
            <a:ext cx="1011893" cy="10571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737" y="7735110"/>
            <a:ext cx="3407618" cy="110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237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153</Words>
  <Application>Microsoft Office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Saint Michael's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Loisel, Dagan A</dc:creator>
  <cp:lastModifiedBy>Loisel, Dagan A</cp:lastModifiedBy>
  <cp:revision>16</cp:revision>
  <dcterms:created xsi:type="dcterms:W3CDTF">2020-08-06T17:39:01Z</dcterms:created>
  <dcterms:modified xsi:type="dcterms:W3CDTF">2023-08-17T18:16:32Z</dcterms:modified>
</cp:coreProperties>
</file>